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9D950A-9340-425C-9E6B-AE0F07C1A22D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4A3BA1-E63D-4EE2-8C58-87C085655D7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4687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152C413-DEA1-49DD-8D89-2C65E3BD9A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687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52EB53-88A4-4CFA-9464-3A988D9BAB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978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3478FB-0454-4597-A2D9-1382B509E5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41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72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C51271-9EB8-47FD-9632-C45FEDE02A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895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8942D1-3A06-4141-96D9-58D2AE0979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63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4ACD57-A3C9-4AE4-9486-8BA5C1BD6B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43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F61B5E-4C10-41C8-9159-F6710A78EB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722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920A57-C8E4-4DFE-A3CC-85FDE7EF9F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54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895BDB-E5C7-46F5-8894-26556C392E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220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1E263F-2DD3-477A-9B89-E4C77427B8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372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for joy to God </a:t>
            </a:r>
            <a:r>
              <a:rPr lang="en-GB" dirty="0"/>
              <a:t>our Saviour,</a:t>
            </a:r>
            <a:endParaRPr lang="en-NZ" dirty="0"/>
          </a:p>
          <a:p>
            <a:r>
              <a:rPr lang="en-GB" dirty="0"/>
              <a:t>		shout aloud to Jacob’s Lord!</a:t>
            </a:r>
            <a:endParaRPr lang="en-NZ" dirty="0"/>
          </a:p>
          <a:p>
            <a:r>
              <a:rPr lang="en-GB" dirty="0"/>
              <a:t>		Start the music, strike the </a:t>
            </a:r>
            <a:r>
              <a:rPr lang="en-GB" dirty="0" err="1"/>
              <a:t>timbrel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play on strings a pleasing chord.</a:t>
            </a:r>
            <a:endParaRPr lang="en-NZ" dirty="0"/>
          </a:p>
          <a:p>
            <a:r>
              <a:rPr lang="en-GB" dirty="0"/>
              <a:t>	Sound the trumpet at the new moon,</a:t>
            </a:r>
            <a:endParaRPr lang="en-NZ" dirty="0"/>
          </a:p>
          <a:p>
            <a:r>
              <a:rPr lang="en-GB" dirty="0"/>
              <a:t>		at the full moon sound again,</a:t>
            </a:r>
            <a:endParaRPr lang="en-NZ" dirty="0"/>
          </a:p>
          <a:p>
            <a:r>
              <a:rPr lang="en-GB" dirty="0"/>
              <a:t>		at the feast which God appointed</a:t>
            </a:r>
            <a:endParaRPr lang="en-NZ" dirty="0"/>
          </a:p>
          <a:p>
            <a:r>
              <a:rPr lang="en-GB" dirty="0"/>
              <a:t>		and for </a:t>
            </a:r>
            <a:r>
              <a:rPr lang="en-GB" dirty="0" err="1"/>
              <a:t>Isr’el</a:t>
            </a:r>
            <a:r>
              <a:rPr lang="en-GB" dirty="0"/>
              <a:t> did ordain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ordained this law for Joseph</a:t>
            </a:r>
            <a:endParaRPr lang="en-NZ" dirty="0"/>
          </a:p>
          <a:p>
            <a:r>
              <a:rPr lang="en-GB" dirty="0"/>
              <a:t>		when he ravaged Egypt’s land;</a:t>
            </a:r>
            <a:endParaRPr lang="en-NZ" dirty="0"/>
          </a:p>
          <a:p>
            <a:r>
              <a:rPr lang="en-GB" dirty="0"/>
              <a:t>		there we listened to a language</a:t>
            </a:r>
            <a:endParaRPr lang="en-NZ" dirty="0"/>
          </a:p>
          <a:p>
            <a:r>
              <a:rPr lang="en-GB" dirty="0"/>
              <a:t>		which we did not understand.</a:t>
            </a:r>
            <a:endParaRPr lang="en-NZ" dirty="0"/>
          </a:p>
          <a:p>
            <a:r>
              <a:rPr lang="en-GB" dirty="0"/>
              <a:t>	He said: “I removed their burdens</a:t>
            </a:r>
            <a:endParaRPr lang="en-NZ" dirty="0"/>
          </a:p>
          <a:p>
            <a:r>
              <a:rPr lang="en-GB" dirty="0"/>
              <a:t>		and their aching hands set free.</a:t>
            </a:r>
            <a:endParaRPr lang="en-NZ" dirty="0"/>
          </a:p>
          <a:p>
            <a:r>
              <a:rPr lang="en-GB" dirty="0"/>
              <a:t>		I delivered you from trouble</a:t>
            </a:r>
            <a:endParaRPr lang="en-NZ" dirty="0"/>
          </a:p>
          <a:p>
            <a:r>
              <a:rPr lang="en-GB" dirty="0"/>
              <a:t>		when you called for help to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“From the thundercloud of Sinai</a:t>
            </a:r>
            <a:endParaRPr lang="en-NZ" dirty="0"/>
          </a:p>
          <a:p>
            <a:r>
              <a:rPr lang="en-GB" dirty="0"/>
              <a:t>		all your people I addressed;</a:t>
            </a:r>
            <a:endParaRPr lang="en-NZ" dirty="0"/>
          </a:p>
          <a:p>
            <a:r>
              <a:rPr lang="en-GB" dirty="0"/>
              <a:t>		when at </a:t>
            </a:r>
            <a:r>
              <a:rPr lang="en-GB" dirty="0" err="1"/>
              <a:t>Meribah</a:t>
            </a:r>
            <a:r>
              <a:rPr lang="en-GB" dirty="0"/>
              <a:t> you murmured,</a:t>
            </a:r>
            <a:endParaRPr lang="en-NZ" dirty="0"/>
          </a:p>
          <a:p>
            <a:r>
              <a:rPr lang="en-GB" dirty="0"/>
              <a:t>		there I put you to the test.</a:t>
            </a:r>
            <a:endParaRPr lang="en-NZ" dirty="0"/>
          </a:p>
          <a:p>
            <a:r>
              <a:rPr lang="en-GB" dirty="0"/>
              <a:t>	Hear, my people, let me warn you –</a:t>
            </a:r>
            <a:endParaRPr lang="en-NZ" dirty="0"/>
          </a:p>
          <a:p>
            <a:r>
              <a:rPr lang="en-GB" dirty="0"/>
              <a:t>		if you would but listen now!</a:t>
            </a:r>
            <a:endParaRPr lang="en-NZ" dirty="0"/>
          </a:p>
          <a:p>
            <a:r>
              <a:rPr lang="en-GB" dirty="0"/>
              <a:t>		No strange god shall be among you;</a:t>
            </a:r>
            <a:endParaRPr lang="en-NZ" dirty="0"/>
          </a:p>
          <a:p>
            <a:r>
              <a:rPr lang="en-GB" dirty="0"/>
              <a:t>		to a false god do not bow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399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“I, who brought you up from Egypt,</a:t>
            </a:r>
            <a:endParaRPr lang="en-NZ" dirty="0"/>
          </a:p>
          <a:p>
            <a:r>
              <a:rPr lang="en-GB" dirty="0"/>
              <a:t>		your own God,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am I;</a:t>
            </a:r>
            <a:endParaRPr lang="en-NZ" dirty="0"/>
          </a:p>
          <a:p>
            <a:r>
              <a:rPr lang="en-GB" dirty="0"/>
              <a:t>		open wide your mouth toward me,</a:t>
            </a:r>
            <a:endParaRPr lang="en-NZ" dirty="0"/>
          </a:p>
          <a:p>
            <a:r>
              <a:rPr lang="en-GB" dirty="0"/>
              <a:t>		and your food I will supply.</a:t>
            </a:r>
            <a:endParaRPr lang="en-NZ" dirty="0"/>
          </a:p>
          <a:p>
            <a:r>
              <a:rPr lang="en-GB" dirty="0"/>
              <a:t>	But my people would not listen –</a:t>
            </a:r>
            <a:endParaRPr lang="en-NZ" dirty="0"/>
          </a:p>
          <a:p>
            <a:r>
              <a:rPr lang="en-GB" dirty="0"/>
              <a:t>		would not do what I required.</a:t>
            </a:r>
            <a:endParaRPr lang="en-NZ" dirty="0"/>
          </a:p>
          <a:p>
            <a:r>
              <a:rPr lang="en-GB" dirty="0"/>
              <a:t>		So I gave them up to follow</a:t>
            </a:r>
            <a:endParaRPr lang="en-NZ" dirty="0"/>
          </a:p>
          <a:p>
            <a:r>
              <a:rPr lang="en-GB" dirty="0"/>
              <a:t>		what their stubborn hearts desired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60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“If my people would but heed me,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Isr’el</a:t>
            </a:r>
            <a:r>
              <a:rPr lang="en-GB" dirty="0"/>
              <a:t> follow my command,</a:t>
            </a:r>
            <a:endParaRPr lang="en-NZ" dirty="0"/>
          </a:p>
          <a:p>
            <a:r>
              <a:rPr lang="en-GB" dirty="0"/>
              <a:t>		I would soon subdue their </a:t>
            </a:r>
            <a:r>
              <a:rPr lang="en-GB" dirty="0" err="1"/>
              <a:t>en’mies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against them turn my hand.</a:t>
            </a:r>
            <a:endParaRPr lang="en-NZ" dirty="0"/>
          </a:p>
          <a:p>
            <a:r>
              <a:rPr lang="en-GB" dirty="0"/>
              <a:t>	Those who hate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would cower,</a:t>
            </a:r>
            <a:endParaRPr lang="en-NZ" dirty="0"/>
          </a:p>
          <a:p>
            <a:r>
              <a:rPr lang="en-GB" dirty="0"/>
              <a:t>		and their doom would never end.</a:t>
            </a:r>
            <a:endParaRPr lang="en-NZ" dirty="0"/>
          </a:p>
          <a:p>
            <a:r>
              <a:rPr lang="en-GB" dirty="0"/>
              <a:t>		But with finest wheat I’d feed you,</a:t>
            </a:r>
            <a:endParaRPr lang="en-NZ" dirty="0"/>
          </a:p>
          <a:p>
            <a:r>
              <a:rPr lang="en-GB" dirty="0"/>
              <a:t>		honey from the rock I’d send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H. </a:t>
            </a:r>
            <a:r>
              <a:rPr lang="en-GB" sz="1000" dirty="0" err="1"/>
              <a:t>Willcox</a:t>
            </a:r>
            <a:r>
              <a:rPr lang="en-GB" sz="1000" dirty="0"/>
              <a:t>, 1849; </a:t>
            </a:r>
            <a:r>
              <a:rPr lang="en-GB" sz="1000" dirty="0" err="1"/>
              <a:t>desc</a:t>
            </a:r>
            <a:r>
              <a:rPr lang="en-GB" sz="1000" dirty="0"/>
              <a:t>. © </a:t>
            </a:r>
            <a:r>
              <a:rPr lang="en-GB" sz="1000" i="1" dirty="0"/>
              <a:t>Sing to the Lord</a:t>
            </a:r>
            <a:r>
              <a:rPr lang="en-GB" sz="1000" dirty="0"/>
              <a:t>, 2008, rev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2014-02-19T06:53:21Z</dcterms:created>
  <dcterms:modified xsi:type="dcterms:W3CDTF">2014-02-19T06:55:07Z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